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598400" cy="178181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7" d="100"/>
          <a:sy n="27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6D9898-A286-4BAE-82AB-379A9D413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1" y="2916065"/>
            <a:ext cx="9448800" cy="6203339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EF04305-ACBE-474C-BED3-4E8981E20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801" y="9358628"/>
            <a:ext cx="9448800" cy="4301915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BE623D-71CD-4DAB-ABE1-03F55B568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B162D13-BE2A-4C41-B992-E82E4CEA3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776551-3C98-4EB8-8D2E-BDC8291E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BE705C-B1C6-4F31-9D39-B9967EC80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1A0A41B-45A8-49A6-A7A5-762D249EC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05B113E-F84B-4438-A900-47057EF5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837F2A-2516-4409-898A-F01785FE6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E3CD8F-6CC6-43ED-9A6F-8CDE643E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9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9FA3F60-3A49-4830-A96C-0F2D80966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5730" y="948648"/>
            <a:ext cx="2716530" cy="151000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2BB45FB-331E-4C85-B323-657E55685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66141" y="948648"/>
            <a:ext cx="7992110" cy="151000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B280190-2A2E-4681-B8CB-E2CD5588E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D4569A-0B13-4159-9953-641939F2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DCAD00F-B19A-4FBD-BE4F-C77D013DB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6C948B-BF2A-4081-B292-B4BB510B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7689D1E-FE28-4D30-A143-DDD03AB60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2B36AD-613F-4512-8279-7147868B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E84DB5-4311-48D5-90B0-724A5219F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72AB62-E200-4402-898A-DD3BD29DE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2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437F06-95D4-48EF-83F0-8FD799D75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79" y="4442157"/>
            <a:ext cx="10866120" cy="7411834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2FD70DB-CC2D-427B-8727-1A2CE23B6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579" y="11924109"/>
            <a:ext cx="10866120" cy="3897708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BFD7CEC-C5F0-478D-B463-521E4C4E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471589F-DAEF-452D-854D-A5C35C2A4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F27FF7-0BB6-4AF0-9C0B-30CCA9F04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8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1975B2-B56A-489C-8458-743443B64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8D4EF76-FA3A-4300-82E4-31FDDDD4B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61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25A9466-866C-47F5-9200-682A2FA55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9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8827577-5E2A-432F-95C0-CADC495EB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E36AD6F-7586-4F2D-B7F9-9112820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370EF9E-30FA-4888-A5DD-F9534D95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4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2300ED-AD9A-427E-9163-FFC14476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2" y="948653"/>
            <a:ext cx="10866120" cy="344400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72B9AB-7C11-4782-8144-75D9CBDFE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7783" y="4367911"/>
            <a:ext cx="5329713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31089C7-CD66-4CD1-8CD2-9C3FC68B8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783" y="6508556"/>
            <a:ext cx="5329713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7C74FAA-34CB-40EE-9A14-A0165357E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7941" y="4367911"/>
            <a:ext cx="5355961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C8E91F5-6F01-401A-8794-F630B057E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7941" y="6508556"/>
            <a:ext cx="5355961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7480C6B-FBC6-4CE5-AF12-BB24CD861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3279B9C-2750-4ABE-9CE6-0BFADEA61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D342EB2-FD98-44B6-9317-30B41D0C1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4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EEF277-785D-4F1F-ABBC-A5834F155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BC590BF-1D33-4FB6-B146-D2E6A050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D0003BB-D2DD-422D-AE5D-3547E694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61388C0-CCEB-468A-B05B-3349201C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185003F-539D-4EDC-A2C5-D99FDBF17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FC68E36-61C3-4834-9114-A89A626BD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EE2B241-A0DE-4E4D-B99C-2B28571B7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2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FC2868-BE75-4D8D-877D-0208DF754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5278646-8910-450C-B962-39DB9AAA1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EF98C76-FE4A-403C-A716-9F6B8A1AB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876D721-BF6A-44B5-9D6B-050DE9A6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909DB38-E914-4149-A381-8D075EB03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9EC57A2-AA69-4D5B-ADAD-4BDFCC2A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6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71AEAB-D881-4359-9831-2A5CDAF54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93335D9-D924-46B8-A62E-3E13C3D7D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06CD767-A086-44F4-B318-3531F0E23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FC88242-0590-4A71-9B0D-18E807ED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07E30A-B105-4E2D-AF32-54F5E6716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7D05C43-0A0F-41A8-ABD2-BFD6D952F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6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69188B5-D921-4983-92E8-16C9A0E1A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41" y="948653"/>
            <a:ext cx="10866120" cy="344400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E62584-C7F9-47DF-8BB9-9441151F2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141" y="4743245"/>
            <a:ext cx="10866120" cy="113054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352F222-143E-4AB3-AD99-4934FD99E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762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CB7F-9635-4DEA-A7CA-0C419DB57EF4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7480B6-B9EC-453D-8D25-C3EFC65B1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3221" y="16514743"/>
            <a:ext cx="425196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B63BBC-5550-4D05-A879-D6AAFDC53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14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3E943-D2B2-4F47-BCF0-5817A879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6572" rtl="1" eaLnBrk="1" latinLnBrk="0" hangingPunct="1">
        <a:lnSpc>
          <a:spcPct val="90000"/>
        </a:lnSpc>
        <a:spcBef>
          <a:spcPct val="0"/>
        </a:spcBef>
        <a:buNone/>
        <a:defRPr sz="3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643" indent="-161643" algn="r" defTabSz="646572" rtl="1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929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08215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4" kern="1200">
          <a:solidFill>
            <a:schemeClr val="tx1"/>
          </a:solidFill>
          <a:latin typeface="+mn-lt"/>
          <a:ea typeface="+mn-ea"/>
          <a:cs typeface="+mn-cs"/>
        </a:defRPr>
      </a:lvl3pPr>
      <a:lvl4pPr marL="1131501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454788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3EFEC8C-C9CD-4873-A1EF-42430F484A5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6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D9D592C-9A4F-4B3D-8080-18ACE0C8813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66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1AEBB0D-DF01-4D05-BD1E-5CBF28CD8BD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23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2B3EF0D-E932-4D1F-972B-828B3D8B910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1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29377D3-EF5D-40EA-AF7E-56B5020AD0C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77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195B5A3-E696-43A5-9AEA-CA246018743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019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2018-11-10T21:26:29Z</dcterms:created>
  <dcterms:modified xsi:type="dcterms:W3CDTF">2018-11-10T21:26:29Z</dcterms:modified>
</cp:coreProperties>
</file>